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4954" r:id="rId3"/>
    <p:sldId id="302" r:id="rId4"/>
    <p:sldId id="258" r:id="rId5"/>
    <p:sldId id="260" r:id="rId6"/>
    <p:sldId id="4949" r:id="rId7"/>
    <p:sldId id="4996" r:id="rId8"/>
    <p:sldId id="4946" r:id="rId9"/>
    <p:sldId id="4958" r:id="rId10"/>
    <p:sldId id="4988" r:id="rId11"/>
    <p:sldId id="4962" r:id="rId12"/>
    <p:sldId id="4987" r:id="rId13"/>
    <p:sldId id="4986" r:id="rId14"/>
    <p:sldId id="4968" r:id="rId15"/>
    <p:sldId id="4976" r:id="rId16"/>
    <p:sldId id="4975" r:id="rId17"/>
    <p:sldId id="4974" r:id="rId18"/>
    <p:sldId id="4963" r:id="rId19"/>
    <p:sldId id="4959" r:id="rId20"/>
    <p:sldId id="4964" r:id="rId21"/>
    <p:sldId id="4981" r:id="rId22"/>
    <p:sldId id="4983" r:id="rId23"/>
    <p:sldId id="4989" r:id="rId24"/>
    <p:sldId id="4969" r:id="rId25"/>
    <p:sldId id="4990" r:id="rId26"/>
    <p:sldId id="4991" r:id="rId27"/>
    <p:sldId id="4961" r:id="rId28"/>
    <p:sldId id="4992" r:id="rId29"/>
    <p:sldId id="4965" r:id="rId30"/>
    <p:sldId id="4960" r:id="rId31"/>
    <p:sldId id="4993" r:id="rId32"/>
    <p:sldId id="4966" r:id="rId33"/>
    <p:sldId id="4950" r:id="rId34"/>
    <p:sldId id="4926" r:id="rId35"/>
    <p:sldId id="4994" r:id="rId36"/>
    <p:sldId id="4928" r:id="rId37"/>
    <p:sldId id="4995" r:id="rId38"/>
    <p:sldId id="4929" r:id="rId39"/>
    <p:sldId id="4930" r:id="rId40"/>
    <p:sldId id="4931" r:id="rId41"/>
    <p:sldId id="4932" r:id="rId42"/>
    <p:sldId id="4956" r:id="rId43"/>
    <p:sldId id="4999" r:id="rId44"/>
    <p:sldId id="5000" r:id="rId45"/>
    <p:sldId id="5001" r:id="rId46"/>
    <p:sldId id="5002" r:id="rId47"/>
    <p:sldId id="5003" r:id="rId48"/>
    <p:sldId id="5004" r:id="rId49"/>
    <p:sldId id="5005" r:id="rId50"/>
    <p:sldId id="5006" r:id="rId51"/>
    <p:sldId id="4952" r:id="rId52"/>
    <p:sldId id="303" r:id="rId5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93" d="100"/>
          <a:sy n="93" d="100"/>
        </p:scale>
        <p:origin x="84" y="9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45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Azure DevOps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job role in play is the Azure Security Administrator</a:t>
            </a:r>
          </a:p>
          <a:p>
            <a:pPr lvl="1"/>
            <a:r>
              <a:rPr lang="en-US" dirty="0"/>
              <a:t>Identify which security controls are available for different Azure products and know their configuration basics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Certification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0" y="798239"/>
            <a:ext cx="6839712" cy="3547021"/>
          </a:xfrm>
        </p:spPr>
        <p:txBody>
          <a:bodyPr/>
          <a:lstStyle/>
          <a:p>
            <a:r>
              <a:rPr lang="en-US" dirty="0"/>
              <a:t>Microsoft Worldwide Learning reviews each role-based certification yearly</a:t>
            </a:r>
          </a:p>
          <a:p>
            <a:r>
              <a:rPr lang="en-US" dirty="0"/>
              <a:t>Exam AZ-500 was updated on July 29, 2020</a:t>
            </a:r>
          </a:p>
          <a:p>
            <a:pPr lvl="1"/>
            <a:r>
              <a:rPr lang="en-US" dirty="0"/>
              <a:t>Review the "Skills Measured" document: </a:t>
            </a:r>
            <a:r>
              <a:rPr lang="en-US" u="sng" dirty="0">
                <a:solidFill>
                  <a:srgbClr val="0070C0"/>
                </a:solidFill>
              </a:rPr>
              <a:t>https://timw.info/500sm</a:t>
            </a:r>
          </a:p>
          <a:p>
            <a:r>
              <a:rPr lang="en-US" dirty="0"/>
              <a:t>Themes:</a:t>
            </a:r>
          </a:p>
          <a:p>
            <a:pPr lvl="1"/>
            <a:r>
              <a:rPr lang="en-US" dirty="0"/>
              <a:t>Eliminated redundancy with other exams</a:t>
            </a:r>
          </a:p>
          <a:p>
            <a:pPr lvl="1"/>
            <a:r>
              <a:rPr lang="en-US" dirty="0"/>
              <a:t>Reorganized outline</a:t>
            </a:r>
          </a:p>
          <a:p>
            <a:pPr lvl="1"/>
            <a:r>
              <a:rPr lang="en-US" dirty="0"/>
              <a:t>Azure Sentinel</a:t>
            </a:r>
          </a:p>
          <a:p>
            <a:pPr lvl="1"/>
            <a:r>
              <a:rPr lang="en-US" dirty="0"/>
              <a:t>Removed references to legacy technologies (HDInsight)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C4504-0A19-46FE-BE72-2785071B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55" y="1872706"/>
            <a:ext cx="1431147" cy="143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5847</TotalTime>
  <Words>564</Words>
  <Application>Microsoft Office PowerPoint</Application>
  <PresentationFormat>On-screen Show (16:9)</PresentationFormat>
  <Paragraphs>166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2020 Certification Updates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137</cp:revision>
  <dcterms:created xsi:type="dcterms:W3CDTF">2015-09-28T19:52:00Z</dcterms:created>
  <dcterms:modified xsi:type="dcterms:W3CDTF">2020-08-10T13:25:13Z</dcterms:modified>
</cp:coreProperties>
</file>